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itchFamily="2" charset="77"/>
      <p:regular r:id="rId17"/>
      <p:bold r:id="rId18"/>
      <p:italic r:id="rId19"/>
      <p:boldItalic r:id="rId20"/>
    </p:embeddedFont>
    <p:embeddedFont>
      <p:font typeface="Trebuchet MS" panose="020B070302020209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8707" autoAdjust="0"/>
  </p:normalViewPr>
  <p:slideViewPr>
    <p:cSldViewPr snapToGrid="0">
      <p:cViewPr varScale="1">
        <p:scale>
          <a:sx n="132" d="100"/>
          <a:sy n="132" d="100"/>
        </p:scale>
        <p:origin x="15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cbba948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cbba948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cbba948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cbba948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cbba94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cbba94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These plots show the K-Means Algorithm output, each has 100 iterations and 8 different K values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The mean of each cluster is recalculated to recompute each centroid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T</a:t>
            </a:r>
            <a:r>
              <a:rPr lang="en" sz="1300" dirty="0"/>
              <a:t>he green large dots represent the centroids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W</a:t>
            </a:r>
            <a:r>
              <a:rPr lang="en" sz="1300" dirty="0"/>
              <a:t>e can see how the data is being p</a:t>
            </a:r>
            <a:r>
              <a:rPr lang="en-US" sz="1300" dirty="0"/>
              <a:t>o</a:t>
            </a:r>
            <a:r>
              <a:rPr lang="en" sz="1300" dirty="0" err="1"/>
              <a:t>rtioned</a:t>
            </a:r>
            <a:r>
              <a:rPr lang="en" sz="1300" dirty="0"/>
              <a:t> into differ</a:t>
            </a:r>
            <a:r>
              <a:rPr lang="en-US" sz="1300" dirty="0" err="1"/>
              <a:t>en</a:t>
            </a:r>
            <a:r>
              <a:rPr lang="en" sz="1300" dirty="0"/>
              <a:t>t clusters as the K increases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cbba9483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cbba9483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two plots are shown to see if we can find any natural groupings of listings using the features price and number of reviews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plot on the left is a subset of data for the queens </a:t>
            </a:r>
            <a:r>
              <a:rPr lang="en-US" dirty="0" err="1"/>
              <a:t>neighbourhood</a:t>
            </a:r>
            <a:r>
              <a:rPr lang="en-US" dirty="0"/>
              <a:t> group while the plot on the right is a subset of data that represents the </a:t>
            </a:r>
            <a:r>
              <a:rPr lang="en-US" dirty="0" err="1"/>
              <a:t>staten</a:t>
            </a:r>
            <a:r>
              <a:rPr lang="en-US" dirty="0"/>
              <a:t> island </a:t>
            </a:r>
            <a:r>
              <a:rPr lang="en-US" dirty="0" err="1"/>
              <a:t>neighbourhood</a:t>
            </a:r>
            <a:r>
              <a:rPr lang="en-US" dirty="0"/>
              <a:t>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see that there are cheaper listings have more reviews, while the more expensive listings have fewer reviews in both plots.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acbba94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acbba94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cbba948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cbba948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cbba948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cbba9483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7052-B2C3-43B2-9204-3C7FD23B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B26E7-AFEE-445D-B5D3-92A0F8EF4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033C-DB5A-4241-B3A5-67509BA5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F824-B0B0-4765-A90A-B0ADAA24999C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87E7B-9C0C-4B56-A56B-4F58464A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3074-A8D8-460E-8E53-5EE84444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6DAE-DAAF-4C0A-A70B-6BA1870C3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1789579" y="1343186"/>
            <a:ext cx="53181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Mining New York City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Airbnb Listings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Husna Sayedi, Shahab Geravesh, Kevin Vega (</a:t>
            </a:r>
            <a:r>
              <a:rPr lang="en-US" sz="1100" dirty="0"/>
              <a:t>Avengers)</a:t>
            </a:r>
            <a:endParaRPr lang="en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59CFF0-2ADE-4342-846A-CBE650527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5"/>
    </mc:Choice>
    <mc:Fallback xmlns="">
      <p:transition spd="slow" advTm="13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8000" y="264900"/>
            <a:ext cx="3693800" cy="23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800" y="2265100"/>
            <a:ext cx="65009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800" y="233050"/>
            <a:ext cx="5037200" cy="16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D21096-37C8-4A2B-BE3A-4B299811D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0"/>
    </mc:Choice>
    <mc:Fallback xmlns="">
      <p:transition spd="slow" advTm="6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523100" cy="3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K-Means Clustering is an unsupervised machine learning algorithm commonly used for data mining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 cluster is a collection of data objects which are similar or related to one another within a group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Cluster Analysis involves finding similarities between data according to characteristics found within the groupings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Clustering can be used as a preprocessing step for other algorithms or it can be used as a stand-alone tool to gain insight into data distributions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Good clusters include 2 main things: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</a:t>
            </a:r>
            <a:r>
              <a:rPr lang="en" sz="1400">
                <a:solidFill>
                  <a:srgbClr val="000000"/>
                </a:solidFill>
              </a:rPr>
              <a:t>igh intra-class similarity, which means cohesiveness within clusters, and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</a:t>
            </a:r>
            <a:r>
              <a:rPr lang="en" sz="1400">
                <a:solidFill>
                  <a:srgbClr val="000000"/>
                </a:solidFill>
              </a:rPr>
              <a:t>ow inter-class similarity which stresses distinctness between clusters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There are 3 kinds of clustering approaches: partitional, hierarchical, and density-based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K-Means is a partitional clustering approach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354225" y="42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Background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0A91BB-D764-5E4A-AB0F-FB112F12E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47"/>
    </mc:Choice>
    <mc:Fallback xmlns="">
      <p:transition spd="slow" advTm="53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819150" y="387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Method - Determine K </a:t>
            </a: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5801400" y="1126375"/>
            <a:ext cx="3030900" cy="3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elbow method is used to determine the number of clusters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For each K value, Within-Cluster-Sum-of-Squares (WCSS) is calculated and plotted against different values for K, in our case 8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abrupt changes between 2 to 4 clusters suggest those are the optimal K values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0" y="1126375"/>
            <a:ext cx="50292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DD90F3-C3C3-0C4B-A35A-28423D91C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07"/>
    </mc:Choice>
    <mc:Fallback xmlns="">
      <p:transition spd="slow" advTm="3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186000" y="14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938" y="822012"/>
            <a:ext cx="7072123" cy="34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1E7572D-1B56-A64B-9126-4C22B1AD0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061" y="409473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25" y="1059475"/>
            <a:ext cx="4086225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725" y="1059475"/>
            <a:ext cx="41529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525100" y="239225"/>
            <a:ext cx="60405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K-Means Results</a:t>
            </a:r>
            <a:endParaRPr sz="2400"/>
          </a:p>
        </p:txBody>
      </p:sp>
      <p:pic>
        <p:nvPicPr>
          <p:cNvPr id="2" name="Online Media 1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0CABF16-33A1-1446-B5C6-E94B32D15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7225" y="42563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BB81-DDC0-427D-8C27-5D404BEE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70398-8B6F-4998-B246-76FCCC9F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applied to both supervised and unsupervised problems</a:t>
            </a:r>
          </a:p>
          <a:p>
            <a:r>
              <a:rPr lang="en-US" dirty="0"/>
              <a:t>Seek to emulate biological systems to solve problems, especially good for non-linear cases</a:t>
            </a:r>
          </a:p>
          <a:p>
            <a:r>
              <a:rPr lang="en-US" dirty="0"/>
              <a:t>Can be adapted to classify or predict a value</a:t>
            </a:r>
          </a:p>
          <a:p>
            <a:r>
              <a:rPr lang="en-US" dirty="0"/>
              <a:t>Composed of a graph, information passes through layers, the connections between those layers are assigned weights. The algorithm works by minimizing error (or loss)</a:t>
            </a:r>
          </a:p>
          <a:p>
            <a:r>
              <a:rPr lang="en-US" dirty="0"/>
              <a:t>Connections which delivered a more correct answer are given more weight</a:t>
            </a:r>
          </a:p>
          <a:p>
            <a:r>
              <a:rPr lang="en-US" dirty="0"/>
              <a:t>Tune number of layers and number of neurons per layer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A03244-55CB-49FD-838F-35F9CF45B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45720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83"/>
    </mc:Choice>
    <mc:Fallback xmlns="">
      <p:transition spd="slow" advTm="97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8C37-F45C-49CD-945D-D1F953C4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9D25752-36E3-48B5-B576-9458A03E9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5" y="1268016"/>
            <a:ext cx="4115738" cy="274382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FF5624B-208B-4F19-9D7E-6743A2F44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87" y="1268016"/>
            <a:ext cx="4115738" cy="27438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B00AA9D-407A-427B-B341-A6C18BEF4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2500" y="45720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9"/>
    </mc:Choice>
    <mc:Fallback xmlns="">
      <p:transition spd="slow" advTm="4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Dimensionality Reduction Factor Analysis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Trebuchet MS"/>
              <a:buChar char="●"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main purpose of factor analysis is to group similar observed variables into dimensions. It simplifies the dataset by reducing the dimensions.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Trebuchet MS"/>
              <a:buChar char="●"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Factor Analysis is an unsupervised Machine Learning algorithm 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Trebuchet MS"/>
              <a:buChar char="●"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There are 2 types of Factor Analysis: 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Trebuchet MS"/>
              <a:buAutoNum type="arabicPeriod"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Exploratory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Trebuchet MS"/>
              <a:buAutoNum type="arabicPeriod"/>
            </a:pPr>
            <a:r>
              <a:rPr lang="en" sz="1150">
                <a:solidFill>
                  <a:srgbClr val="11111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Confirmatory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50">
              <a:solidFill>
                <a:srgbClr val="11111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5E91C0-D0BD-47D8-9513-FDDB0B488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55"/>
    </mc:Choice>
    <mc:Fallback xmlns="">
      <p:transition spd="slow" advTm="58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303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and Correlation Matrix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25" y="2248750"/>
            <a:ext cx="4034499" cy="1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1911700"/>
            <a:ext cx="4348475" cy="283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27182E-69EF-424C-84BC-85838EF5D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9"/>
    </mc:Choice>
    <mc:Fallback xmlns="">
      <p:transition spd="slow" advTm="4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471</Words>
  <Application>Microsoft Macintosh PowerPoint</Application>
  <PresentationFormat>On-screen Show (16:9)</PresentationFormat>
  <Paragraphs>45</Paragraphs>
  <Slides>10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Trebuchet MS</vt:lpstr>
      <vt:lpstr>Nunito</vt:lpstr>
      <vt:lpstr>Times New Roman</vt:lpstr>
      <vt:lpstr>Shift</vt:lpstr>
      <vt:lpstr>PowerPoint Presentation</vt:lpstr>
      <vt:lpstr>K-Means Clustering Background</vt:lpstr>
      <vt:lpstr>Elbow Method - Determine K </vt:lpstr>
      <vt:lpstr>K-Means Clustering</vt:lpstr>
      <vt:lpstr>PowerPoint Presentation</vt:lpstr>
      <vt:lpstr>Neural Networks</vt:lpstr>
      <vt:lpstr>Neural Networks</vt:lpstr>
      <vt:lpstr>Dimensionality Reduction Factor Analysis</vt:lpstr>
      <vt:lpstr>Scatter Plot and Correlation Matrix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Husna Sayedi</cp:lastModifiedBy>
  <cp:revision>8</cp:revision>
  <dcterms:modified xsi:type="dcterms:W3CDTF">2019-12-10T07:42:11Z</dcterms:modified>
</cp:coreProperties>
</file>